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7"/>
  </p:handout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CDC"/>
    <a:srgbClr val="F0F0F0"/>
    <a:srgbClr val="E6E6E6"/>
    <a:srgbClr val="C8C8C8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78" d="100"/>
          <a:sy n="78" d="100"/>
        </p:scale>
        <p:origin x="654" y="54"/>
      </p:cViewPr>
      <p:guideLst>
        <p:guide orient="horz" pos="2208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charset="-122"/>
                <a:ea typeface="微软雅黑" panose="020B0503020204020204" charset="-122"/>
              </a:rPr>
            </a:fld>
            <a:endParaRPr lang="zh-CN" altLang="en-US" smtClean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1AC49D05-6128-4D0D-A32A-06A5E73B386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fld id="{5849F42C-2DAE-424C-A4B8-3140182C3E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charset="-122"/>
        <a:ea typeface="微软雅黑" panose="020B050302020402020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69882" y="2588281"/>
            <a:ext cx="10852237" cy="899167"/>
          </a:xfrm>
        </p:spPr>
        <p:txBody>
          <a:bodyPr lIns="101600" tIns="38100" rIns="25400" bIns="38100" anchor="t" anchorCtr="0">
            <a:noAutofit/>
          </a:bodyPr>
          <a:lstStyle>
            <a:lvl1pPr algn="ctr">
              <a:defRPr sz="5400" b="0" spc="6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69882" y="3566160"/>
            <a:ext cx="10852237" cy="950984"/>
          </a:xfrm>
        </p:spPr>
        <p:txBody>
          <a:bodyPr lIns="101600" tIns="38100" rIns="76200" bIns="38100">
            <a:no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0400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69882" y="2588281"/>
            <a:ext cx="10852237" cy="899167"/>
          </a:xfrm>
        </p:spPr>
        <p:txBody>
          <a:bodyPr vert="horz" lIns="101600" tIns="38100" rIns="25400" bIns="38100" rtlCol="0" anchor="t" anchorCtr="0">
            <a:no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5400" b="0" i="0" u="none" strike="noStrike" kern="1200" cap="none" spc="600" normalizeH="0" baseline="0" noProof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1296000"/>
            <a:ext cx="10852237" cy="5041355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3808730"/>
            <a:ext cx="10852237" cy="624845"/>
          </a:xfrm>
        </p:spPr>
        <p:txBody>
          <a:bodyPr lIns="101600" tIns="38100" rIns="63500" bIns="38100" anchor="t" anchorCtr="0">
            <a:noAutofit/>
          </a:bodyPr>
          <a:lstStyle>
            <a:lvl1pPr>
              <a:defRPr sz="3600" b="0" u="none" strike="noStrike" kern="1200" cap="none" spc="300" normalizeH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FillTx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69925" y="4511675"/>
            <a:ext cx="10852237" cy="1077985"/>
          </a:xfrm>
        </p:spPr>
        <p:txBody>
          <a:bodyPr lIns="101600" tIns="38100" rIns="76200" bIns="38100">
            <a:noAutofit/>
          </a:bodyPr>
          <a:lstStyle>
            <a:lvl1pPr marL="0" indent="0" eaLnBrk="1" fontAlgn="auto" latinLnBrk="0" hangingPunct="1">
              <a:buNone/>
              <a:defRPr kumimoji="0" lang="zh-CN" altLang="en-US" sz="1600" b="0" i="0" u="none" strike="noStrike" kern="1200" cap="none" spc="150" normalizeH="0" baseline="0" noProof="1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1296000"/>
            <a:ext cx="5283242" cy="5040000"/>
          </a:xfrm>
        </p:spPr>
        <p:txBody>
          <a:bodyPr>
            <a:noAutofit/>
          </a:bodyPr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32000"/>
            <a:ext cx="10852237" cy="648000"/>
          </a:xfrm>
        </p:spPr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1296000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/>
                </a:solidFill>
                <a:uFillTx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789043"/>
            <a:ext cx="5283200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296000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789043"/>
            <a:ext cx="5283242" cy="4552234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8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69930" y="1296000"/>
            <a:ext cx="5283242" cy="5040000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238925" y="1296000"/>
            <a:ext cx="5283242" cy="50400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+mj-lt"/>
                <a:ea typeface="+mj-ea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indent="0" eaLnBrk="1" fontAlgn="auto" latinLnBrk="0" hangingPunct="1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FFFFFF"/>
            </a:gs>
            <a:gs pos="100000">
              <a:srgbClr val="DCDCDC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69882" y="432000"/>
            <a:ext cx="10852237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69882" y="1296000"/>
            <a:ext cx="10852237" cy="5040000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800" b="1" u="none" strike="noStrike" kern="1200" cap="none" spc="200" normalizeH="0">
          <a:solidFill>
            <a:schemeClr val="tx1"/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openxmlformats.org/officeDocument/2006/relationships/tags" Target="../tags/tag63.xml"/><Relationship Id="rId1" Type="http://schemas.openxmlformats.org/officeDocument/2006/relationships/tags" Target="../tags/tag6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3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4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5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6.xml"/><Relationship Id="rId1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5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6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7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8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9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0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1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7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/>
              <a:t>空白演示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在此输入您的封面副标题</a:t>
            </a:r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4625" y="17145"/>
            <a:ext cx="9302750" cy="697738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31800"/>
            <a:ext cx="8524240" cy="639318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31800"/>
            <a:ext cx="8475345" cy="635698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31800"/>
            <a:ext cx="8579485" cy="64350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31800"/>
            <a:ext cx="8646795" cy="64852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31800"/>
            <a:ext cx="8524240" cy="639381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31800"/>
            <a:ext cx="8479790" cy="63601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09625" y="344170"/>
            <a:ext cx="8679815" cy="651002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99110"/>
            <a:ext cx="8358505" cy="62693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99745"/>
            <a:ext cx="8380095" cy="62852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31800"/>
            <a:ext cx="8590915" cy="644334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69925" y="431800"/>
            <a:ext cx="8513445" cy="638556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787400" y="431800"/>
            <a:ext cx="8613140" cy="645985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187308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TEMPLATE_THUMBS_INDEX" val="1"/>
  <p:tag name="KSO_WM_TEMPLATE_SUBCATEGORY" val="0"/>
  <p:tag name="KSO_WM_TAG_VERSION" val="1.0"/>
  <p:tag name="KSO_WM_BEAUTIFY_FLAG" val="#wm#"/>
  <p:tag name="KSO_WM_TEMPLATE_CATEGORY" val="custom"/>
  <p:tag name="KSO_WM_TEMPLATE_INDEX" val="20187308"/>
</p:tagLst>
</file>

<file path=ppt/tags/tag62.xml><?xml version="1.0" encoding="utf-8"?>
<p:tagLst xmlns:p="http://schemas.openxmlformats.org/presentationml/2006/main">
  <p:tag name="KSO_WM_UNIT_ISCONTENTSTITLE" val="0"/>
  <p:tag name="KSO_WM_UNIT_PRESET_TEXT" val="空白演示"/>
  <p:tag name="KSO_WM_UNIT_NOCLEAR" val="0"/>
  <p:tag name="KSO_WM_UNIT_VALUE" val="13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187308_1*a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ISCONTENTSTITLE" val="0"/>
  <p:tag name="KSO_WM_UNIT_PRESET_TEXT" val="在此输入您的封面副标题"/>
  <p:tag name="KSO_WM_UNIT_NOCLEAR" val="0"/>
  <p:tag name="KSO_WM_UNIT_VALUE" val="156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187308_1*b*1"/>
  <p:tag name="KSO_WM_TEMPLATE_CATEGORY" val="custom"/>
  <p:tag name="KSO_WM_TEMPLATE_INDEX" val="20187308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TEMPLATE_THUMBS_INDEX" val="1"/>
  <p:tag name="KSO_WM_SLIDE_ID" val="custom20187308_1"/>
  <p:tag name="KSO_WM_TEMPLATE_SUBCATEGORY" val="0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187308"/>
  <p:tag name="KSO_WM_SLIDE_LAYOUT" val="a_b"/>
  <p:tag name="KSO_WM_SLIDE_LAYOUT_CNT" val="1_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3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4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5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76.xml><?xml version="1.0" encoding="utf-8"?>
<p:tagLst xmlns:p="http://schemas.openxmlformats.org/presentationml/2006/main">
  <p:tag name="KSO_WM_BEAUTIFY_FLAG" val="#wm#"/>
  <p:tag name="KSO_WM_TEMPLATE_CATEGORY" val="custom"/>
  <p:tag name="KSO_WM_TEMPLATE_INDEX" val="20187308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WPS 演示</Application>
  <PresentationFormat>宽屏</PresentationFormat>
  <Paragraphs>4</Paragraphs>
  <Slides>13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Arial Unicode MS</vt:lpstr>
      <vt:lpstr>Office 主题​​</vt:lpstr>
      <vt:lpstr>空白演示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Administrator</cp:lastModifiedBy>
  <cp:revision>25</cp:revision>
  <dcterms:created xsi:type="dcterms:W3CDTF">2019-06-19T02:08:00Z</dcterms:created>
  <dcterms:modified xsi:type="dcterms:W3CDTF">2019-09-13T07:01:12Z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2052-11.1.0.8976</vt:lpwstr>
  </property>
</Properties>
</file>